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6459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PENGEMBANGAN PENELITIAN BERBASIS RPS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Mata Kuliah: Pengenalan Bahan Listrik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Program Studi Teknik Elektro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Universitas Cipta Mandiri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Berbasis RPS Semester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464"/>
                </a:solidFill>
              </a:defRPr>
            </a:pPr>
            <a:r>
              <a:t>Pengenalan Bahan Listrik | Pengembangan Penelitian | 1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822960"/>
            <a:ext cx="12191695" cy="731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6459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1. LANDASAN PENGEMBANGAN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700">
                <a:solidFill>
                  <a:srgbClr val="282828"/>
                </a:solidFill>
              </a:defRPr>
            </a:pPr>
            <a:r>
              <a:t>• RPS memuat materi struktur atom, ikatan kimia, teori pita energi, karakteristik bahan listrik, rangkaian listrik, bahan isolasi, pembangkit, energi listrik, semikonduktor dan superkonduktor.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Penelitian dikembangkan dengan menghubungkan bahan listrik dengan kebutuhan sistem kelistrikan modern.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Arah pengembangan: karakterisasi, pemilihan material, efisiensi energi, dan penerapan teknologi.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464"/>
                </a:solidFill>
              </a:defRPr>
            </a:pPr>
            <a:r>
              <a:t>Pengenalan Bahan Listrik | Pengembangan Penelitian |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6459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2. IDENTIFIKASI TOPIK PENELITIAN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Bahan konduktor dan isolator untuk aplikasi kelistrikan.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Karakteristik bahan semikonduktor dan superkonduktor.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Efisiensi penggunaan bahan pada sistem energi listrik.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Bahan dan teknologi energi terbarukan.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Analisis karakteristik material melalui pengukuran dan simulasi.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464"/>
                </a:solidFill>
              </a:defRPr>
            </a:pPr>
            <a:r>
              <a:t>Pengenalan Bahan Listrik | Pengembangan Penelitian |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6459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3. PETA KETERKAITAN RPS–PENELITIAN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Sub-CPMK 3 → Struktur atom dan sifat kelistrikan bahan.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Sub-CPMK 7 → Pemilihan dan karakteristik bahan isolasi.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Sub-CPMK 8–9 → Pembangkit listrik dan efisiensi.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Sub-CPMK 10 → Daya, energi dan konversi energi.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Sub-CPMK 11–12 → Semikonduktor, superkonduktor dan klasifikasi bahan.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RPS dapat menjadi dasar penentuan variabel, objek, metode, dan luaran penelitian.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464"/>
                </a:solidFill>
              </a:defRPr>
            </a:pPr>
            <a:r>
              <a:t>Pengenalan Bahan Listrik | Pengembangan Penelitian |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6459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4. USULAN JUDUL PENELITIAN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1. Analisis Karakteristik Bahan Isolasi Listrik terhadap Perubahan Suhu dan Tegangan.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2. Karakterisasi Konduktivitas Bahan Konduktor untuk Aplikasi Sistem Kelistrikan.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3. Analisis Sifat Kelistrikan Material Semikonduktor untuk Aplikasi Elektronika.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4. Pengembangan Metode Pemilihan Bahan Listrik Berbasis Karakteristik dan Efisiensi Energi.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5. Analisis Material Listrik untuk Mendukung Efisiensi Sistem Energi Terbarukan.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464"/>
                </a:solidFill>
              </a:defRPr>
            </a:pPr>
            <a:r>
              <a:t>Pengenalan Bahan Listrik | Pengembangan Penelitian |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6459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5. CONTOH RANCANGAN PENELITIAN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Objek: bahan konduktor/isolator yang digunakan pada aplikasi kelistrikan.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Variabel bebas: jenis material, suhu, tegangan, atau kondisi operasi.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Variabel terikat: resistansi, konduktivitas, arus bocor, atau kemampuan isolasi.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Metode: studi literatur, eksperimen/pengukuran, pengolahan data dan analisis komparatif.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Instrumen: multimeter, insulation tester/alat ukur terkait, sumber tegangan, dan sensor suhu sesuai kebutuhan.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464"/>
                </a:solidFill>
              </a:defRPr>
            </a:pPr>
            <a:r>
              <a:t>Pengenalan Bahan Listrik | Pengembangan Penelitian |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6459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6. ALUR METODOLOGI PENELITIAN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700">
                <a:solidFill>
                  <a:srgbClr val="282828"/>
                </a:solidFill>
              </a:defRPr>
            </a:pPr>
            <a:r>
              <a:t>• Identifikasi masalah → studi literatur → pemilihan material → perancangan eksperimen → pengukuran → pengolahan data → analisis karakteristik → evaluasi → kesimpulan.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Data penelitian dibandingkan berdasarkan parameter yang ditetapkan.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Hasil diarahkan untuk rekomendasi pemilihan bahan pada aplikasi kelistrikan.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464"/>
                </a:solidFill>
              </a:defRPr>
            </a:pPr>
            <a:r>
              <a:t>Pengenalan Bahan Listrik | Pengembangan Penelitian |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6459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7. INOVASI / PENGEMBANGAN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Integrasi karakterisasi material dengan pengukuran berbasis sensor.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Penggunaan simulasi atau virtual laboratory sebagai pendukung eksperimen.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Pengembangan basis data karakteristik bahan listrik.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Penerapan analisis data untuk membantu pemilihan material.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Pengaitan karakteristik material dengan efisiensi dan keandalan sistem listrik.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464"/>
                </a:solidFill>
              </a:defRPr>
            </a:pPr>
            <a:r>
              <a:t>Pengenalan Bahan Listrik | Pengembangan Penelitian |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6459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8. LUARAN YANG DITARGETKAN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Artikel ilmiah/jurnal.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Data hasil karakterisasi bahan listrik.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Model atau metode pemilihan bahan.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Modul praktikum atau media pembelajaran.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Dataset karakteristik material.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Potensi prototipe alat ukur/monitoring sesuai fokus penelitian.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464"/>
                </a:solidFill>
              </a:defRPr>
            </a:pPr>
            <a:r>
              <a:t>Pengenalan Bahan Listrik | Pengembangan Penelitian |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6459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9. INTEGRASI DENGAN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Hasil penelitian dapat digunakan sebagai studi kasus pada Sub-CPMK 3, 7, 10, 11 dan 12.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Mahasiswa dapat mengolah data penelitian melalui tugas, studi kasus, presentasi, dan proyek.</a:t>
            </a:r>
          </a:p>
          <a:p>
            <a:pPr>
              <a:spcAft>
                <a:spcPts val="1400"/>
              </a:spcAft>
              <a:defRPr sz="1700">
                <a:solidFill>
                  <a:srgbClr val="282828"/>
                </a:solidFill>
              </a:defRPr>
            </a:pPr>
            <a:r>
              <a:t>• Pendekatan Case-Based Learning dan Project-Based Learning dapat digunakan untuk menghubungkan teori dengan masalah nyata.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464"/>
                </a:solidFill>
              </a:defRPr>
            </a:pPr>
            <a:r>
              <a:t>Pengenalan Bahan Listrik | Pengembangan Penelitian |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6459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10. INDIKATOR KEBERHASILAN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Tersedianya data karakteristik material yang dapat dianalisis.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Terdapat hubungan yang jelas antara jenis bahan dan parameter kelistrikan.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Metode pengukuran dapat direplikasi.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Hasil penelitian dapat mendukung pemilihan bahan listrik.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Luaran penelitian dapat diintegrasikan ke materi pembelajaran.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464"/>
                </a:solidFill>
              </a:defRPr>
            </a:pPr>
            <a:r>
              <a:t>Pengenalan Bahan Listrik | Pengembangan Penelitian |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6459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11. RENCANA TAHAPAN PENELITIAN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Tahap 1: Identifikasi masalah dan kajian pustaka.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Tahap 2: Penentuan material, variabel dan instrumen.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Tahap 3: Perancangan dan pelaksanaan eksperimen.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Tahap 4: Pengolahan serta analisis data.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Tahap 5: Validasi dan interpretasi hasil.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Tahap 6: Publikasi dan integrasi hasil ke RPS/pembelajaran.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464"/>
                </a:solidFill>
              </a:defRPr>
            </a:pPr>
            <a:r>
              <a:t>Pengenalan Bahan Listrik | Pengembangan Penelitian |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6459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12. KESIMPULAN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RPS Pengenalan Bahan Listrik menyediakan dasar yang kuat untuk pengembangan penelitian material kelistrikan.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Fokus penelitian dapat diarahkan pada karakteristik bahan, efisiensi, keandalan, dan aplikasi energi listrik.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Pengembangan penelitian sekaligus memperkuat keterkaitan pembelajaran, penelitian, praktikum, dan luaran ilmiah.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Topik final perlu disesuaikan dengan ketersediaan material, instrumen, data, dan fasilitas laboratorium.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464"/>
                </a:solidFill>
              </a:defRPr>
            </a:pPr>
            <a:r>
              <a:t>Pengenalan Bahan Listrik | Pengembangan Penelitian |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6459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REFERENSI DARI RPS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Ramadoni (2023), Transmisi dan Distribusi Energi Listrik.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Halliday, Resnick &amp; Walker (2014), Fundamentals of Physics, 10th ed.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Nilsson &amp; Riedel (2015), Electric Circuits, 11th ed.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Sedra &amp; Smith (2016), Microelectronic Circuits, 7th ed.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Kittel (2019), Introduction to Solid State Physics, 9th ed.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Pohan Y.M. (2025), Rancang Bangun Lampu Operasi LED Mobile Digital.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</a:defRPr>
            </a:pPr>
            <a:r>
              <a:t>• Naim, Arifin &amp; Johan Y.M., Perencanaan Penggunaan Energi Terbarukan Solar Panel untuk Rumah Tinggal.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464"/>
                </a:solidFill>
              </a:defRPr>
            </a:pPr>
            <a:r>
              <a:t>Pengenalan Bahan Listrik | Pengembangan Penelitian |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