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6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D5B2B080-0932-4AC3-9328-3AA99C5DDFE8}" type="datetimeFigureOut">
              <a:rPr lang="id-ID" smtClean="0"/>
              <a:t>20/10/2023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338875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5B2B080-0932-4AC3-9328-3AA99C5DDFE8}" type="datetimeFigureOut">
              <a:rPr lang="id-ID" smtClean="0"/>
              <a:t>20/10/2023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2860541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B2B080-0932-4AC3-9328-3AA99C5DDFE8}" type="datetimeFigureOut">
              <a:rPr lang="id-ID" smtClean="0"/>
              <a:t>20/10/2023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102264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D5B2B080-0932-4AC3-9328-3AA99C5DDFE8}" type="datetimeFigureOut">
              <a:rPr lang="id-ID" smtClean="0"/>
              <a:t>20/10/2023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92614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D5B2B080-0932-4AC3-9328-3AA99C5DDFE8}" type="datetimeFigureOut">
              <a:rPr lang="id-ID" smtClean="0"/>
              <a:t>20/10/2023</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3251498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D5B2B080-0932-4AC3-9328-3AA99C5DDFE8}" type="datetimeFigureOut">
              <a:rPr lang="id-ID" smtClean="0"/>
              <a:t>20/10/2023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2435535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2B080-0932-4AC3-9328-3AA99C5DDFE8}" type="datetimeFigureOut">
              <a:rPr lang="id-ID" smtClean="0"/>
              <a:t>20/10/2023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3904227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B2B080-0932-4AC3-9328-3AA99C5DDFE8}" type="datetimeFigureOut">
              <a:rPr lang="id-ID" smtClean="0"/>
              <a:t>20/10/2023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1329395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B2B080-0932-4AC3-9328-3AA99C5DDFE8}" type="datetimeFigureOut">
              <a:rPr lang="id-ID" smtClean="0"/>
              <a:t>20/10/2023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3832910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5B2B080-0932-4AC3-9328-3AA99C5DDFE8}" type="datetimeFigureOut">
              <a:rPr lang="id-ID" smtClean="0"/>
              <a:t>20/10/2023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1268794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D5B2B080-0932-4AC3-9328-3AA99C5DDFE8}" type="datetimeFigureOut">
              <a:rPr lang="id-ID" smtClean="0"/>
              <a:t>20/10/2023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33B1E35-874F-42C6-A046-275908A39578}" type="slidenum">
              <a:rPr lang="id-ID" smtClean="0"/>
              <a:t>‹#›</a:t>
            </a:fld>
            <a:endParaRPr lang="id-ID"/>
          </a:p>
        </p:txBody>
      </p:sp>
    </p:spTree>
    <p:extLst>
      <p:ext uri="{BB962C8B-B14F-4D97-AF65-F5344CB8AC3E}">
        <p14:creationId xmlns:p14="http://schemas.microsoft.com/office/powerpoint/2010/main" val="53132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2B080-0932-4AC3-9328-3AA99C5DDFE8}" type="datetimeFigureOut">
              <a:rPr lang="id-ID" smtClean="0"/>
              <a:t>20/10/2023</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1E35-874F-42C6-A046-275908A39578}" type="slidenum">
              <a:rPr lang="id-ID" smtClean="0"/>
              <a:t>‹#›</a:t>
            </a:fld>
            <a:endParaRPr lang="id-ID"/>
          </a:p>
        </p:txBody>
      </p:sp>
    </p:spTree>
    <p:extLst>
      <p:ext uri="{BB962C8B-B14F-4D97-AF65-F5344CB8AC3E}">
        <p14:creationId xmlns:p14="http://schemas.microsoft.com/office/powerpoint/2010/main" val="3982276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rainacademy.id/blog/profil-dan-informasi-lengkap-universitas-hasanuddin" TargetMode="External"/><Relationship Id="rId2" Type="http://schemas.openxmlformats.org/officeDocument/2006/relationships/hyperlink" Target="https://www.brainacademy.id/blog/profil-universitas-gadjah-mada-ug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KKN</a:t>
            </a:r>
            <a:endParaRPr lang="id-ID" dirty="0"/>
          </a:p>
        </p:txBody>
      </p:sp>
      <p:sp>
        <p:nvSpPr>
          <p:cNvPr id="3" name="Subtitle 2"/>
          <p:cNvSpPr>
            <a:spLocks noGrp="1"/>
          </p:cNvSpPr>
          <p:nvPr>
            <p:ph type="subTitle" idx="1"/>
          </p:nvPr>
        </p:nvSpPr>
        <p:spPr/>
        <p:txBody>
          <a:bodyPr/>
          <a:lstStyle/>
          <a:p>
            <a:r>
              <a:rPr lang="id-ID" smtClean="0"/>
              <a:t>Dian Kristanti, M.Pd</a:t>
            </a:r>
            <a:endParaRPr lang="id-ID"/>
          </a:p>
        </p:txBody>
      </p:sp>
    </p:spTree>
    <p:extLst>
      <p:ext uri="{BB962C8B-B14F-4D97-AF65-F5344CB8AC3E}">
        <p14:creationId xmlns:p14="http://schemas.microsoft.com/office/powerpoint/2010/main" val="2006094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SEJARAH</a:t>
            </a:r>
            <a:endParaRPr lang="id-ID" dirty="0"/>
          </a:p>
        </p:txBody>
      </p:sp>
      <p:sp>
        <p:nvSpPr>
          <p:cNvPr id="3" name="Content Placeholder 2"/>
          <p:cNvSpPr>
            <a:spLocks noGrp="1"/>
          </p:cNvSpPr>
          <p:nvPr>
            <p:ph idx="1"/>
          </p:nvPr>
        </p:nvSpPr>
        <p:spPr/>
        <p:txBody>
          <a:bodyPr>
            <a:normAutofit fontScale="85000" lnSpcReduction="10000"/>
          </a:bodyPr>
          <a:lstStyle/>
          <a:p>
            <a:pPr fontAlgn="base"/>
            <a:r>
              <a:rPr lang="id-ID" dirty="0"/>
              <a:t>Program KKN pertama kali dilakukan oleh 3 universitas yaitu </a:t>
            </a:r>
            <a:r>
              <a:rPr lang="id-ID" dirty="0">
                <a:hlinkClick r:id="rId2"/>
              </a:rPr>
              <a:t>Universitas Gadjah Mada (UGM)</a:t>
            </a:r>
            <a:r>
              <a:rPr lang="id-ID" dirty="0"/>
              <a:t>, </a:t>
            </a:r>
            <a:r>
              <a:rPr lang="id-ID" dirty="0">
                <a:hlinkClick r:id="rId3"/>
              </a:rPr>
              <a:t>Universitas Hasanuddin (UNHAS)</a:t>
            </a:r>
            <a:r>
              <a:rPr lang="id-ID" dirty="0"/>
              <a:t>, dan Universitas Andalas (UNAND) pada tahun 1971. </a:t>
            </a:r>
            <a:endParaRPr lang="id-ID" dirty="0" smtClean="0"/>
          </a:p>
          <a:p>
            <a:pPr fontAlgn="base"/>
            <a:r>
              <a:rPr lang="id-ID" dirty="0" smtClean="0"/>
              <a:t>Saat </a:t>
            </a:r>
            <a:r>
              <a:rPr lang="id-ID" dirty="0"/>
              <a:t>itu, program ini bernama Pengabdian Mahasiswa kepada Masyarakat. Kemudian, hal ini dipertegas dengan ucapan Presiden RI pada acara Dies Natalis UGM tahun 1972. Beliau berkata </a:t>
            </a:r>
            <a:r>
              <a:rPr lang="id-ID" i="1" dirty="0"/>
              <a:t>“Agar setiap mahasiswa belajar di desa dalam jangka waktu tertentu, tinggal dan bekerja membantu masyarakat pedesaan, memecahkan persoalan pembangunan sebagai bahan dari kurikulumnya.”</a:t>
            </a:r>
            <a:endParaRPr lang="id-ID" dirty="0"/>
          </a:p>
          <a:p>
            <a:pPr fontAlgn="base"/>
            <a:r>
              <a:rPr lang="id-ID" dirty="0"/>
              <a:t>Dari ucapan presiden saat itu, Direktorat Jenderal Pendidikan Tinggi (DIKTI) mengembangkan kegiatan pengabdian oleh mahasiswa perguruan tinggi ini secara nasional. </a:t>
            </a:r>
            <a:endParaRPr lang="id-ID" dirty="0" smtClean="0"/>
          </a:p>
          <a:p>
            <a:pPr fontAlgn="base"/>
            <a:r>
              <a:rPr lang="id-ID" dirty="0" smtClean="0"/>
              <a:t>Oleh </a:t>
            </a:r>
            <a:r>
              <a:rPr lang="id-ID" dirty="0"/>
              <a:t>karena itu semakin banyak kampus yang mewajibkan program KKN ini</a:t>
            </a:r>
            <a:r>
              <a:rPr lang="id-ID" dirty="0" smtClean="0"/>
              <a:t>.</a:t>
            </a:r>
            <a:endParaRPr lang="id-ID" dirty="0"/>
          </a:p>
          <a:p>
            <a:endParaRPr lang="id-ID" dirty="0"/>
          </a:p>
        </p:txBody>
      </p:sp>
    </p:spTree>
    <p:extLst>
      <p:ext uri="{BB962C8B-B14F-4D97-AF65-F5344CB8AC3E}">
        <p14:creationId xmlns:p14="http://schemas.microsoft.com/office/powerpoint/2010/main" val="925777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DASAR HUKUM</a:t>
            </a:r>
            <a:endParaRPr lang="id-ID" dirty="0"/>
          </a:p>
        </p:txBody>
      </p:sp>
      <p:sp>
        <p:nvSpPr>
          <p:cNvPr id="3" name="Content Placeholder 2"/>
          <p:cNvSpPr>
            <a:spLocks noGrp="1"/>
          </p:cNvSpPr>
          <p:nvPr>
            <p:ph idx="1"/>
          </p:nvPr>
        </p:nvSpPr>
        <p:spPr/>
        <p:txBody>
          <a:bodyPr>
            <a:normAutofit fontScale="55000" lnSpcReduction="20000"/>
          </a:bodyPr>
          <a:lstStyle/>
          <a:p>
            <a:r>
              <a:rPr lang="id-ID" dirty="0" smtClean="0"/>
              <a:t>Undang-Undang Nomor 20 Tahun 2003 tentang Sistem Pendidikan Nasional (Lembaran Negara Republik Indonesia Tahun 2003 Nomor 78, Tambahan Lembaran Negara Republik Indonesia Nomor 4301); </a:t>
            </a:r>
          </a:p>
          <a:p>
            <a:r>
              <a:rPr lang="id-ID" dirty="0" smtClean="0"/>
              <a:t>Undang-undang Nomor 12 Tahun 2012 tentang Pendidikan Tinggi. (Lembaran Negara Tahun 2012 Nomor 158, Tambahan Lembaran Negara Nomor 5336);</a:t>
            </a:r>
          </a:p>
          <a:p>
            <a:r>
              <a:rPr lang="id-ID" dirty="0" smtClean="0"/>
              <a:t>Peraturan Pemerintah Nomor 4 Tahun 2014 tentang Penyelenggaraan Pendidikan Tinggi dan Pengelolaan Perguruan Tinggi; </a:t>
            </a:r>
          </a:p>
          <a:p>
            <a:r>
              <a:rPr lang="id-ID" dirty="0" smtClean="0"/>
              <a:t>Peraturan Presiden Nomor 62 Tahun 2021 tentang Kementerian Pendidikan, Kebudayaan, Riset, dan Teknologi (Lembaran Negara Tahun 2021 Nomor 156); </a:t>
            </a:r>
          </a:p>
          <a:p>
            <a:r>
              <a:rPr lang="id-ID" dirty="0" smtClean="0"/>
              <a:t>Keputusan Presiden Nomor 72/P Tahun 2021 tentang Pembentukan dan Pengubahan Kementerian serta Pengangkatan Beberapa Menteri Negara Kabinet Indonesia Maju Periode Tahun 2019-2024; </a:t>
            </a:r>
          </a:p>
          <a:p>
            <a:r>
              <a:rPr lang="id-ID" dirty="0" smtClean="0"/>
              <a:t>Peraturan Menteri Pendidikan dan Kebudayaan Republik Indonesia Nomor 26 Tahun 2007 tentang Kerja Sama Perguruan Tinggi di Indonesia dengan Perguruan Tinggi atau Lembaga Lain di Luar Negeri; </a:t>
            </a:r>
          </a:p>
          <a:p>
            <a:r>
              <a:rPr lang="id-ID" dirty="0" smtClean="0"/>
              <a:t>Peraturan Menteri Pendidikan dan Kebudayaan Republik Indonesia Nomor 3 Tahun 2020 tentang Standar Nasional Pendidikan Tinggi; </a:t>
            </a:r>
          </a:p>
          <a:p>
            <a:endParaRPr lang="id-ID" dirty="0"/>
          </a:p>
          <a:p>
            <a:r>
              <a:rPr lang="id-ID" dirty="0" smtClean="0"/>
              <a:t>Keputusan Menteri Pendidikan dan Kebudayaan Republik Indonesia Nomor 74/P/2021 tentang Pengakuan Satuan Kredit Semester Pembelajaran Program Kampus Merdeka. </a:t>
            </a:r>
            <a:endParaRPr lang="id-ID" dirty="0"/>
          </a:p>
        </p:txBody>
      </p:sp>
    </p:spTree>
    <p:extLst>
      <p:ext uri="{BB962C8B-B14F-4D97-AF65-F5344CB8AC3E}">
        <p14:creationId xmlns:p14="http://schemas.microsoft.com/office/powerpoint/2010/main" val="76804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a:t>
            </a:r>
            <a:endParaRPr lang="id-ID" dirty="0"/>
          </a:p>
        </p:txBody>
      </p:sp>
      <p:sp>
        <p:nvSpPr>
          <p:cNvPr id="3" name="Content Placeholder 2"/>
          <p:cNvSpPr>
            <a:spLocks noGrp="1"/>
          </p:cNvSpPr>
          <p:nvPr>
            <p:ph idx="1"/>
          </p:nvPr>
        </p:nvSpPr>
        <p:spPr/>
        <p:txBody>
          <a:bodyPr>
            <a:normAutofit lnSpcReduction="10000"/>
          </a:bodyPr>
          <a:lstStyle/>
          <a:p>
            <a:r>
              <a:rPr lang="id-ID" dirty="0" smtClean="0"/>
              <a:t>Meningkatkan kesadaran bela negara dalam bingkai NKRI; </a:t>
            </a:r>
          </a:p>
          <a:p>
            <a:r>
              <a:rPr lang="id-ID" dirty="0" smtClean="0"/>
              <a:t>Membangun jejaring mahasiswa dari seluruh tanah air dengan semangat (Bhinneka Tunggal Ika); </a:t>
            </a:r>
          </a:p>
          <a:p>
            <a:r>
              <a:rPr lang="id-ID" dirty="0" smtClean="0"/>
              <a:t>Mendorong dan memacu kegiatan pembangunan nasional dengan menumbuhkan motivasi masyarakat di daerah untuk berpartisipasi aktif dalam pembangunan melalui kegiatan pemberdayaan masyarakat (community empowerment);</a:t>
            </a:r>
          </a:p>
          <a:p>
            <a:r>
              <a:rPr lang="id-ID" dirty="0" smtClean="0"/>
              <a:t>Mengembangkan watak, karakter, dan soft skills melalui penanaman jiwa dan nilai-nilai kepemimpinan, kebersamaan, kemandirian, komunikasi, etos kerja, dan tanggung jawab, serta kemampuan untuk memecahkan masalah.  </a:t>
            </a:r>
            <a:endParaRPr lang="id-ID" dirty="0"/>
          </a:p>
        </p:txBody>
      </p:sp>
    </p:spTree>
    <p:extLst>
      <p:ext uri="{BB962C8B-B14F-4D97-AF65-F5344CB8AC3E}">
        <p14:creationId xmlns:p14="http://schemas.microsoft.com/office/powerpoint/2010/main" val="390361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MANFAAT</a:t>
            </a:r>
            <a:endParaRPr lang="id-ID" dirty="0"/>
          </a:p>
        </p:txBody>
      </p:sp>
      <p:sp>
        <p:nvSpPr>
          <p:cNvPr id="3" name="Content Placeholder 2"/>
          <p:cNvSpPr>
            <a:spLocks noGrp="1"/>
          </p:cNvSpPr>
          <p:nvPr>
            <p:ph idx="1"/>
          </p:nvPr>
        </p:nvSpPr>
        <p:spPr/>
        <p:txBody>
          <a:bodyPr/>
          <a:lstStyle/>
          <a:p>
            <a:r>
              <a:rPr lang="id-ID" b="1" dirty="0" smtClean="0"/>
              <a:t>Meningkatkan </a:t>
            </a:r>
            <a:r>
              <a:rPr lang="id-ID" b="1" dirty="0"/>
              <a:t>kepedulian </a:t>
            </a:r>
            <a:r>
              <a:rPr lang="id-ID" b="1" dirty="0" smtClean="0"/>
              <a:t>sosial</a:t>
            </a:r>
          </a:p>
          <a:p>
            <a:r>
              <a:rPr lang="id-ID" b="1" dirty="0"/>
              <a:t>Menerapkan Ilmu yang Sudah Dipelajari</a:t>
            </a:r>
          </a:p>
          <a:p>
            <a:r>
              <a:rPr lang="id-ID" b="1" dirty="0"/>
              <a:t>Melatih</a:t>
            </a:r>
            <a:r>
              <a:rPr lang="id-ID" b="1" i="1" dirty="0"/>
              <a:t> Softskills</a:t>
            </a:r>
            <a:endParaRPr lang="id-ID" b="1" dirty="0"/>
          </a:p>
          <a:p>
            <a:pPr marL="0" indent="0">
              <a:buNone/>
            </a:pPr>
            <a:r>
              <a:rPr lang="id-ID" dirty="0" smtClean="0"/>
              <a:t>Belajar </a:t>
            </a:r>
            <a:r>
              <a:rPr lang="id-ID" dirty="0"/>
              <a:t>mengamati masalah, menyusun penyelesaian masalah, melaksanakan berbagai kegiatan yang bermanfaat untuk banyak orang, belajar kerja sama tim dengan orang yang beda karakter, belajar berkomunikasi dengan masyarakat, dan lain sebagainya. Akan ada banyak hal baik yang </a:t>
            </a:r>
            <a:r>
              <a:rPr lang="id-ID" dirty="0" smtClean="0"/>
              <a:t>dapat dipelajari </a:t>
            </a:r>
            <a:r>
              <a:rPr lang="id-ID" dirty="0"/>
              <a:t>dari KKN.</a:t>
            </a:r>
            <a:endParaRPr lang="id-ID" b="1" dirty="0"/>
          </a:p>
          <a:p>
            <a:endParaRPr lang="id-ID" dirty="0"/>
          </a:p>
        </p:txBody>
      </p:sp>
    </p:spTree>
    <p:extLst>
      <p:ext uri="{BB962C8B-B14F-4D97-AF65-F5344CB8AC3E}">
        <p14:creationId xmlns:p14="http://schemas.microsoft.com/office/powerpoint/2010/main" val="1519562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MANFAAT</a:t>
            </a:r>
            <a:endParaRPr lang="id-ID" dirty="0"/>
          </a:p>
        </p:txBody>
      </p:sp>
      <p:sp>
        <p:nvSpPr>
          <p:cNvPr id="3" name="Content Placeholder 2"/>
          <p:cNvSpPr>
            <a:spLocks noGrp="1"/>
          </p:cNvSpPr>
          <p:nvPr>
            <p:ph idx="1"/>
          </p:nvPr>
        </p:nvSpPr>
        <p:spPr/>
        <p:txBody>
          <a:bodyPr>
            <a:normAutofit fontScale="77500" lnSpcReduction="20000"/>
          </a:bodyPr>
          <a:lstStyle/>
          <a:p>
            <a:r>
              <a:rPr lang="id-ID" dirty="0" smtClean="0"/>
              <a:t>Meningkatnya wawasan kebangsaan, serta menumbuhkan jiwa nasionalisme dalam semangat persatuan dan kesatuan bangsa; </a:t>
            </a:r>
          </a:p>
          <a:p>
            <a:r>
              <a:rPr lang="id-ID" dirty="0" smtClean="0"/>
              <a:t>Meningkatnya pemahaman, penghayatan, dan pengamalan mahasiswa tentang empat konsensus dasar hidup berbangsa dan bernegara; </a:t>
            </a:r>
          </a:p>
          <a:p>
            <a:r>
              <a:rPr lang="id-ID" dirty="0" smtClean="0"/>
              <a:t>Terbentuknya pola pikir ilmiah mahasiswa dalam setiap menganalisis dan menyelesaikan masalah pragmatis yang ada di masyarakat; </a:t>
            </a:r>
          </a:p>
          <a:p>
            <a:r>
              <a:rPr lang="id-ID" dirty="0" smtClean="0"/>
              <a:t>Terbangunnya sikap kepedulian sosial dan rasa tanggung jawab terhadap kesejahteraan hidup masyarakat di daerah; </a:t>
            </a:r>
          </a:p>
          <a:p>
            <a:r>
              <a:rPr lang="id-ID" dirty="0" smtClean="0"/>
              <a:t>Meningkatnya keterampilan mahasiswa dalam melaksanakan program-program pemberdayaan masyarakat, pengembangan daerah, dan pembangunan nasional; </a:t>
            </a:r>
          </a:p>
          <a:p>
            <a:r>
              <a:rPr lang="id-ID" dirty="0" smtClean="0"/>
              <a:t>Terbentuknya mahasiswa untuk menjadi seorang inovator, motivator, dan problem solver; </a:t>
            </a:r>
          </a:p>
          <a:p>
            <a:r>
              <a:rPr lang="id-ID" dirty="0" smtClean="0"/>
              <a:t>Terbangunnya rasa persaudaraan mahasiswa antar perguruan tinggi melalui jejaring sosial dan kemasyarakatan, untuk kesejahteraan bersama. </a:t>
            </a:r>
            <a:endParaRPr lang="id-ID" dirty="0"/>
          </a:p>
        </p:txBody>
      </p:sp>
    </p:spTree>
    <p:extLst>
      <p:ext uri="{BB962C8B-B14F-4D97-AF65-F5344CB8AC3E}">
        <p14:creationId xmlns:p14="http://schemas.microsoft.com/office/powerpoint/2010/main" val="4124139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396</Words>
  <Application>Microsoft Office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KKN</vt:lpstr>
      <vt:lpstr>SEJARAH</vt:lpstr>
      <vt:lpstr>DASAR HUKUM</vt:lpstr>
      <vt:lpstr>TUJUAN</vt:lpstr>
      <vt:lpstr>MANFAAT</vt:lpstr>
      <vt:lpstr>MANFAAT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KKN</dc:title>
  <dc:creator>win7</dc:creator>
  <cp:lastModifiedBy>win7</cp:lastModifiedBy>
  <cp:revision>8</cp:revision>
  <dcterms:created xsi:type="dcterms:W3CDTF">2023-10-20T01:42:15Z</dcterms:created>
  <dcterms:modified xsi:type="dcterms:W3CDTF">2023-10-20T02:14:54Z</dcterms:modified>
</cp:coreProperties>
</file>